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sldIdLst>
    <p:sldId id="258" r:id="rId2"/>
    <p:sldId id="256" r:id="rId3"/>
    <p:sldId id="257" r:id="rId4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2" autoAdjust="0"/>
    <p:restoredTop sz="94660"/>
  </p:normalViewPr>
  <p:slideViewPr>
    <p:cSldViewPr snapToGrid="0" showGuides="1">
      <p:cViewPr varScale="1">
        <p:scale>
          <a:sx n="17" d="100"/>
          <a:sy n="17" d="100"/>
        </p:scale>
        <p:origin x="2692" y="64"/>
      </p:cViewPr>
      <p:guideLst>
        <p:guide orient="horz" pos="13482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BEDE-27A9-42D8-8CDA-71DA33EE93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9270-7C4F-4D7A-BFD1-65E7FB5E09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3600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BEDE-27A9-42D8-8CDA-71DA33EE93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9270-7C4F-4D7A-BFD1-65E7FB5E09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9834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BEDE-27A9-42D8-8CDA-71DA33EE93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9270-7C4F-4D7A-BFD1-65E7FB5E09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3312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5ADEDD89-5D5B-DACA-84B0-5F7A964C9C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33129" y="41416135"/>
            <a:ext cx="22712699" cy="1100340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43F10AA2-1C7C-C874-CFCB-B0532E23F94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3954" y="656178"/>
            <a:ext cx="17004192" cy="1497409"/>
          </a:xfrm>
          <a:prstGeom prst="rect">
            <a:avLst/>
          </a:prstGeom>
        </p:spPr>
      </p:pic>
      <p:pic>
        <p:nvPicPr>
          <p:cNvPr id="16" name="그림 15" descr="만화 영화, 그래픽, 원, 예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865B768-6827-6559-B3F5-E16F4D95D35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57560" y="278414"/>
            <a:ext cx="4734419" cy="2385573"/>
          </a:xfrm>
          <a:prstGeom prst="rect">
            <a:avLst/>
          </a:prstGeom>
        </p:spPr>
      </p:pic>
      <p:pic>
        <p:nvPicPr>
          <p:cNvPr id="17" name="그림 16" descr="텍스트, 폰트, 그래픽 디자인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F890F60-A05F-E253-4FB3-4BD26D442E7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566" b="57666"/>
          <a:stretch>
            <a:fillRect/>
          </a:stretch>
        </p:blipFill>
        <p:spPr>
          <a:xfrm>
            <a:off x="519197" y="305205"/>
            <a:ext cx="4734419" cy="2263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9687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81">
          <p15:clr>
            <a:srgbClr val="FBAE40"/>
          </p15:clr>
        </p15:guide>
        <p15:guide id="2" pos="9536">
          <p15:clr>
            <a:srgbClr val="FBAE40"/>
          </p15:clr>
        </p15:guide>
        <p15:guide id="3" pos="384">
          <p15:clr>
            <a:srgbClr val="FBAE40"/>
          </p15:clr>
        </p15:guide>
        <p15:guide id="4" pos="18687">
          <p15:clr>
            <a:srgbClr val="FBAE40"/>
          </p15:clr>
        </p15:guide>
        <p15:guide id="5" orient="horz" pos="1617">
          <p15:clr>
            <a:srgbClr val="FBAE40"/>
          </p15:clr>
        </p15:guide>
        <p15:guide id="6" orient="horz" pos="25859">
          <p15:clr>
            <a:srgbClr val="FBAE40"/>
          </p15:clr>
        </p15:guide>
        <p15:guide id="7" orient="horz" pos="174">
          <p15:clr>
            <a:srgbClr val="FBAE40"/>
          </p15:clr>
        </p15:guide>
        <p15:guide id="8" orient="horz" pos="25667">
          <p15:clr>
            <a:srgbClr val="FBAE40"/>
          </p15:clr>
        </p15:guide>
        <p15:guide id="9" orient="horz" pos="181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내용 개체 틀 1">
            <a:extLst>
              <a:ext uri="{FF2B5EF4-FFF2-40B4-BE49-F238E27FC236}">
                <a16:creationId xmlns:a16="http://schemas.microsoft.com/office/drawing/2014/main" id="{3229915E-DCA7-1E74-44BD-10959FCC91B5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61071" y="10913120"/>
            <a:ext cx="29057012" cy="29832489"/>
          </a:xfr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/>
          <a:lstStyle>
            <a:lvl1pPr>
              <a:defRPr lang="en-US" altLang="ko-KR" sz="40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altLang="ko-KR" dirty="0"/>
              <a:t>Click to add text (minimum 24pt)</a:t>
            </a:r>
            <a:endParaRPr lang="ko-KR" altLang="en-US" dirty="0"/>
          </a:p>
        </p:txBody>
      </p:sp>
      <p:sp>
        <p:nvSpPr>
          <p:cNvPr id="8" name="제목 2">
            <a:extLst>
              <a:ext uri="{FF2B5EF4-FFF2-40B4-BE49-F238E27FC236}">
                <a16:creationId xmlns:a16="http://schemas.microsoft.com/office/drawing/2014/main" id="{49DD5B27-8A9A-DE94-194E-3BC3DDADBC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099" y="2944389"/>
            <a:ext cx="29057014" cy="3270020"/>
          </a:xfrm>
        </p:spPr>
        <p:txBody>
          <a:bodyPr/>
          <a:lstStyle>
            <a:lvl1pPr algn="ctr">
              <a:defRPr sz="95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ko-KR" dirty="0"/>
              <a:t>Click to add ‘Title’</a:t>
            </a:r>
            <a:endParaRPr lang="ko-KR" altLang="en-US" dirty="0"/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5ADEDD89-5D5B-DACA-84B0-5F7A964C9C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33129" y="41416135"/>
            <a:ext cx="22712699" cy="1100340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43F10AA2-1C7C-C874-CFCB-B0532E23F94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3954" y="656178"/>
            <a:ext cx="17004192" cy="1497409"/>
          </a:xfrm>
          <a:prstGeom prst="rect">
            <a:avLst/>
          </a:prstGeom>
        </p:spPr>
      </p:pic>
      <p:pic>
        <p:nvPicPr>
          <p:cNvPr id="16" name="그림 15" descr="만화 영화, 그래픽, 원, 예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865B768-6827-6559-B3F5-E16F4D95D35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57560" y="278414"/>
            <a:ext cx="4734419" cy="2385573"/>
          </a:xfrm>
          <a:prstGeom prst="rect">
            <a:avLst/>
          </a:prstGeom>
        </p:spPr>
      </p:pic>
      <p:pic>
        <p:nvPicPr>
          <p:cNvPr id="17" name="그림 16" descr="텍스트, 폰트, 그래픽 디자인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F890F60-A05F-E253-4FB3-4BD26D442E7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566" b="57666"/>
          <a:stretch>
            <a:fillRect/>
          </a:stretch>
        </p:blipFill>
        <p:spPr>
          <a:xfrm>
            <a:off x="519197" y="305205"/>
            <a:ext cx="4734419" cy="2263805"/>
          </a:xfrm>
          <a:prstGeom prst="rect">
            <a:avLst/>
          </a:prstGeom>
        </p:spPr>
      </p:pic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4ACBFA86-4362-F40B-6F6B-19F39632010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1072" y="6867913"/>
            <a:ext cx="29005040" cy="1641350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40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authors; Author Name1, Author Name2, Author Name3, Author Name4            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248EDD42-DEA8-A9FA-B1B3-3FA78EC986E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098" y="9162765"/>
            <a:ext cx="29057015" cy="1139381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40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 Email: #Email Address#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742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81">
          <p15:clr>
            <a:srgbClr val="FBAE40"/>
          </p15:clr>
        </p15:guide>
        <p15:guide id="2" pos="9536">
          <p15:clr>
            <a:srgbClr val="FBAE40"/>
          </p15:clr>
        </p15:guide>
        <p15:guide id="3" pos="384">
          <p15:clr>
            <a:srgbClr val="FBAE40"/>
          </p15:clr>
        </p15:guide>
        <p15:guide id="4" pos="18687">
          <p15:clr>
            <a:srgbClr val="FBAE40"/>
          </p15:clr>
        </p15:guide>
        <p15:guide id="5" orient="horz" pos="1617">
          <p15:clr>
            <a:srgbClr val="FBAE40"/>
          </p15:clr>
        </p15:guide>
        <p15:guide id="6" orient="horz" pos="25859">
          <p15:clr>
            <a:srgbClr val="FBAE40"/>
          </p15:clr>
        </p15:guide>
        <p15:guide id="7" orient="horz" pos="174">
          <p15:clr>
            <a:srgbClr val="FBAE40"/>
          </p15:clr>
        </p15:guide>
        <p15:guide id="8" orient="horz" pos="25667">
          <p15:clr>
            <a:srgbClr val="FBAE40"/>
          </p15:clr>
        </p15:guide>
        <p15:guide id="9" orient="horz" pos="181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2">
            <a:extLst>
              <a:ext uri="{FF2B5EF4-FFF2-40B4-BE49-F238E27FC236}">
                <a16:creationId xmlns:a16="http://schemas.microsoft.com/office/drawing/2014/main" id="{49DD5B27-8A9A-DE94-194E-3BC3DDADBC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100" y="2944389"/>
            <a:ext cx="29057011" cy="3270020"/>
          </a:xfrm>
        </p:spPr>
        <p:txBody>
          <a:bodyPr/>
          <a:lstStyle>
            <a:lvl1pPr algn="ctr">
              <a:defRPr sz="95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ko-KR" dirty="0"/>
              <a:t>Click to add ‘Title’</a:t>
            </a:r>
            <a:endParaRPr lang="ko-KR" altLang="en-US" dirty="0"/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5ADEDD89-5D5B-DACA-84B0-5F7A964C9C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33129" y="41416135"/>
            <a:ext cx="22712699" cy="1100340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43F10AA2-1C7C-C874-CFCB-B0532E23F94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3954" y="656178"/>
            <a:ext cx="17004192" cy="1497409"/>
          </a:xfrm>
          <a:prstGeom prst="rect">
            <a:avLst/>
          </a:prstGeom>
        </p:spPr>
      </p:pic>
      <p:pic>
        <p:nvPicPr>
          <p:cNvPr id="16" name="그림 15" descr="만화 영화, 그래픽, 원, 예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865B768-6827-6559-B3F5-E16F4D95D35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57560" y="278414"/>
            <a:ext cx="4734419" cy="2385573"/>
          </a:xfrm>
          <a:prstGeom prst="rect">
            <a:avLst/>
          </a:prstGeom>
        </p:spPr>
      </p:pic>
      <p:pic>
        <p:nvPicPr>
          <p:cNvPr id="17" name="그림 16" descr="텍스트, 폰트, 그래픽 디자인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F890F60-A05F-E253-4FB3-4BD26D442E7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566" b="57666"/>
          <a:stretch>
            <a:fillRect/>
          </a:stretch>
        </p:blipFill>
        <p:spPr>
          <a:xfrm>
            <a:off x="519197" y="305205"/>
            <a:ext cx="4734419" cy="2263805"/>
          </a:xfrm>
          <a:prstGeom prst="rect">
            <a:avLst/>
          </a:prstGeom>
        </p:spPr>
      </p:pic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4ACBFA86-4362-F40B-6F6B-19F39632010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1072" y="6867913"/>
            <a:ext cx="29005040" cy="1641350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40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authors; Author Name1, Author Name2, Author Name3, Author Name4            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248EDD42-DEA8-A9FA-B1B3-3FA78EC986E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100" y="9162765"/>
            <a:ext cx="29057014" cy="1139381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40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 Email: #Email Address#</a:t>
            </a:r>
            <a:endParaRPr lang="en-US" dirty="0"/>
          </a:p>
        </p:txBody>
      </p:sp>
      <p:sp>
        <p:nvSpPr>
          <p:cNvPr id="60" name="직사각형 59">
            <a:extLst>
              <a:ext uri="{FF2B5EF4-FFF2-40B4-BE49-F238E27FC236}">
                <a16:creationId xmlns:a16="http://schemas.microsoft.com/office/drawing/2014/main" id="{CF191469-65B1-9985-849C-AADF01C95381}"/>
              </a:ext>
            </a:extLst>
          </p:cNvPr>
          <p:cNvSpPr/>
          <p:nvPr userDrawn="1"/>
        </p:nvSpPr>
        <p:spPr>
          <a:xfrm>
            <a:off x="609101" y="10742233"/>
            <a:ext cx="14323973" cy="1287122"/>
          </a:xfrm>
          <a:prstGeom prst="rect">
            <a:avLst/>
          </a:prstGeom>
          <a:solidFill>
            <a:srgbClr val="7030A0">
              <a:alpha val="80000"/>
            </a:srgb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400" u="sng" dirty="0"/>
              <a:t>Introduction</a:t>
            </a:r>
            <a:endParaRPr lang="ko-KR" altLang="en-US" sz="4400" u="sng" dirty="0"/>
          </a:p>
        </p:txBody>
      </p:sp>
      <p:sp>
        <p:nvSpPr>
          <p:cNvPr id="61" name="텍스트 개체 틀 17">
            <a:extLst>
              <a:ext uri="{FF2B5EF4-FFF2-40B4-BE49-F238E27FC236}">
                <a16:creationId xmlns:a16="http://schemas.microsoft.com/office/drawing/2014/main" id="{E019A221-A7CF-03AF-7CDF-9688652E739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09101" y="12262946"/>
            <a:ext cx="14323973" cy="4466155"/>
          </a:xfrm>
          <a:prstGeom prst="rect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txBody>
          <a:bodyPr/>
          <a:lstStyle>
            <a:lvl1pPr>
              <a:defRPr sz="3600"/>
            </a:lvl1pPr>
            <a:lvl2pPr>
              <a:buNone/>
              <a:defRPr sz="3200"/>
            </a:lvl2pPr>
            <a:lvl3pPr>
              <a:defRPr sz="28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altLang="ko-KR" dirty="0"/>
              <a:t>Click to add text (minimum 24pt)</a:t>
            </a:r>
          </a:p>
        </p:txBody>
      </p:sp>
      <p:sp>
        <p:nvSpPr>
          <p:cNvPr id="69" name="직사각형 68">
            <a:extLst>
              <a:ext uri="{FF2B5EF4-FFF2-40B4-BE49-F238E27FC236}">
                <a16:creationId xmlns:a16="http://schemas.microsoft.com/office/drawing/2014/main" id="{4CC12A9F-5DD2-3138-BB78-1AB800E31DC8}"/>
              </a:ext>
            </a:extLst>
          </p:cNvPr>
          <p:cNvSpPr/>
          <p:nvPr userDrawn="1"/>
        </p:nvSpPr>
        <p:spPr>
          <a:xfrm>
            <a:off x="609099" y="35713531"/>
            <a:ext cx="29052482" cy="1287122"/>
          </a:xfrm>
          <a:prstGeom prst="rect">
            <a:avLst/>
          </a:prstGeom>
          <a:solidFill>
            <a:srgbClr val="7030A0">
              <a:alpha val="80000"/>
            </a:srgb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400" u="sng" dirty="0"/>
              <a:t>Acknowledgements</a:t>
            </a:r>
          </a:p>
        </p:txBody>
      </p:sp>
      <p:sp>
        <p:nvSpPr>
          <p:cNvPr id="70" name="텍스트 개체 틀 17">
            <a:extLst>
              <a:ext uri="{FF2B5EF4-FFF2-40B4-BE49-F238E27FC236}">
                <a16:creationId xmlns:a16="http://schemas.microsoft.com/office/drawing/2014/main" id="{54281083-C451-3F74-DDFF-BFE440EB0E0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09101" y="37283192"/>
            <a:ext cx="29057012" cy="3462416"/>
          </a:xfrm>
          <a:prstGeom prst="rect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txBody>
          <a:bodyPr/>
          <a:lstStyle>
            <a:lvl1pPr>
              <a:defRPr sz="3600"/>
            </a:lvl1pPr>
            <a:lvl2pPr>
              <a:buNone/>
              <a:defRPr sz="3200"/>
            </a:lvl2pPr>
            <a:lvl3pPr>
              <a:defRPr sz="28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altLang="ko-KR" dirty="0"/>
              <a:t>Click to add text (minimum 24pt)</a:t>
            </a:r>
          </a:p>
        </p:txBody>
      </p:sp>
      <p:sp>
        <p:nvSpPr>
          <p:cNvPr id="71" name="직사각형 70">
            <a:extLst>
              <a:ext uri="{FF2B5EF4-FFF2-40B4-BE49-F238E27FC236}">
                <a16:creationId xmlns:a16="http://schemas.microsoft.com/office/drawing/2014/main" id="{94B0E027-B6EA-836D-88AF-E9DB696C905D}"/>
              </a:ext>
            </a:extLst>
          </p:cNvPr>
          <p:cNvSpPr/>
          <p:nvPr userDrawn="1"/>
        </p:nvSpPr>
        <p:spPr>
          <a:xfrm>
            <a:off x="609102" y="16921187"/>
            <a:ext cx="14323973" cy="1287122"/>
          </a:xfrm>
          <a:prstGeom prst="rect">
            <a:avLst/>
          </a:prstGeom>
          <a:solidFill>
            <a:srgbClr val="7030A0">
              <a:alpha val="80000"/>
            </a:srgb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400" u="sng" dirty="0"/>
              <a:t>Problem &amp; Objectives</a:t>
            </a:r>
          </a:p>
        </p:txBody>
      </p:sp>
      <p:sp>
        <p:nvSpPr>
          <p:cNvPr id="72" name="텍스트 개체 틀 17">
            <a:extLst>
              <a:ext uri="{FF2B5EF4-FFF2-40B4-BE49-F238E27FC236}">
                <a16:creationId xmlns:a16="http://schemas.microsoft.com/office/drawing/2014/main" id="{FC184BF5-53B7-7B92-1D82-E57764F5889E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09102" y="18441899"/>
            <a:ext cx="14323973" cy="4466155"/>
          </a:xfrm>
          <a:prstGeom prst="rect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txBody>
          <a:bodyPr/>
          <a:lstStyle>
            <a:lvl1pPr>
              <a:defRPr sz="3600"/>
            </a:lvl1pPr>
            <a:lvl2pPr>
              <a:buNone/>
              <a:defRPr sz="3200"/>
            </a:lvl2pPr>
            <a:lvl3pPr>
              <a:defRPr sz="28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altLang="ko-KR" dirty="0"/>
              <a:t>Click to add text (minimum 24pt)</a:t>
            </a:r>
          </a:p>
        </p:txBody>
      </p:sp>
      <p:sp>
        <p:nvSpPr>
          <p:cNvPr id="73" name="직사각형 72">
            <a:extLst>
              <a:ext uri="{FF2B5EF4-FFF2-40B4-BE49-F238E27FC236}">
                <a16:creationId xmlns:a16="http://schemas.microsoft.com/office/drawing/2014/main" id="{90EA9C4B-7046-D871-A963-EFB3B0FFA393}"/>
              </a:ext>
            </a:extLst>
          </p:cNvPr>
          <p:cNvSpPr/>
          <p:nvPr userDrawn="1"/>
        </p:nvSpPr>
        <p:spPr>
          <a:xfrm>
            <a:off x="609101" y="23190736"/>
            <a:ext cx="14323973" cy="1287122"/>
          </a:xfrm>
          <a:prstGeom prst="rect">
            <a:avLst/>
          </a:prstGeom>
          <a:solidFill>
            <a:srgbClr val="7030A0">
              <a:alpha val="80000"/>
            </a:srgb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400" u="sng" dirty="0"/>
              <a:t>Research Method</a:t>
            </a:r>
          </a:p>
        </p:txBody>
      </p:sp>
      <p:sp>
        <p:nvSpPr>
          <p:cNvPr id="74" name="텍스트 개체 틀 17">
            <a:extLst>
              <a:ext uri="{FF2B5EF4-FFF2-40B4-BE49-F238E27FC236}">
                <a16:creationId xmlns:a16="http://schemas.microsoft.com/office/drawing/2014/main" id="{4C406051-D4CB-AF94-BF58-C6D8EA031523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09101" y="24711448"/>
            <a:ext cx="14323973" cy="4466155"/>
          </a:xfrm>
          <a:prstGeom prst="rect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txBody>
          <a:bodyPr/>
          <a:lstStyle>
            <a:lvl1pPr>
              <a:defRPr sz="3600"/>
            </a:lvl1pPr>
            <a:lvl2pPr>
              <a:buNone/>
              <a:defRPr sz="3200"/>
            </a:lvl2pPr>
            <a:lvl3pPr>
              <a:defRPr sz="28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altLang="ko-KR" dirty="0"/>
              <a:t>Click to add text (minimum 24pt)</a:t>
            </a:r>
          </a:p>
        </p:txBody>
      </p:sp>
      <p:sp>
        <p:nvSpPr>
          <p:cNvPr id="75" name="직사각형 74">
            <a:extLst>
              <a:ext uri="{FF2B5EF4-FFF2-40B4-BE49-F238E27FC236}">
                <a16:creationId xmlns:a16="http://schemas.microsoft.com/office/drawing/2014/main" id="{8DA97C83-A587-393D-2548-AF8E08B78B40}"/>
              </a:ext>
            </a:extLst>
          </p:cNvPr>
          <p:cNvSpPr/>
          <p:nvPr userDrawn="1"/>
        </p:nvSpPr>
        <p:spPr>
          <a:xfrm>
            <a:off x="609102" y="29444124"/>
            <a:ext cx="14323973" cy="1287122"/>
          </a:xfrm>
          <a:prstGeom prst="rect">
            <a:avLst/>
          </a:prstGeom>
          <a:solidFill>
            <a:srgbClr val="7030A0">
              <a:alpha val="80000"/>
            </a:srgb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400" u="sng" dirty="0"/>
              <a:t>Analysis and Findings</a:t>
            </a:r>
          </a:p>
        </p:txBody>
      </p:sp>
      <p:sp>
        <p:nvSpPr>
          <p:cNvPr id="76" name="텍스트 개체 틀 17">
            <a:extLst>
              <a:ext uri="{FF2B5EF4-FFF2-40B4-BE49-F238E27FC236}">
                <a16:creationId xmlns:a16="http://schemas.microsoft.com/office/drawing/2014/main" id="{A7D85FA4-565D-FD03-22B6-052C983AF2FB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09102" y="30964837"/>
            <a:ext cx="14323973" cy="4466155"/>
          </a:xfrm>
          <a:prstGeom prst="rect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txBody>
          <a:bodyPr/>
          <a:lstStyle>
            <a:lvl1pPr>
              <a:defRPr sz="3600"/>
            </a:lvl1pPr>
            <a:lvl2pPr>
              <a:buNone/>
              <a:defRPr sz="3200"/>
            </a:lvl2pPr>
            <a:lvl3pPr>
              <a:defRPr sz="28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altLang="ko-KR" dirty="0"/>
              <a:t>Click to add text (minimum 24pt)</a:t>
            </a:r>
          </a:p>
        </p:txBody>
      </p:sp>
      <p:sp>
        <p:nvSpPr>
          <p:cNvPr id="77" name="직사각형 76">
            <a:extLst>
              <a:ext uri="{FF2B5EF4-FFF2-40B4-BE49-F238E27FC236}">
                <a16:creationId xmlns:a16="http://schemas.microsoft.com/office/drawing/2014/main" id="{42172EB5-8205-871B-DE4F-FA52D433797B}"/>
              </a:ext>
            </a:extLst>
          </p:cNvPr>
          <p:cNvSpPr/>
          <p:nvPr userDrawn="1"/>
        </p:nvSpPr>
        <p:spPr>
          <a:xfrm>
            <a:off x="15342142" y="10724633"/>
            <a:ext cx="14323973" cy="1287122"/>
          </a:xfrm>
          <a:prstGeom prst="rect">
            <a:avLst/>
          </a:prstGeom>
          <a:solidFill>
            <a:srgbClr val="7030A0">
              <a:alpha val="80000"/>
            </a:srgb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400" u="sng" dirty="0"/>
              <a:t>Figure 1: Description</a:t>
            </a:r>
          </a:p>
        </p:txBody>
      </p:sp>
      <p:sp>
        <p:nvSpPr>
          <p:cNvPr id="79" name="내용 개체 틀 17">
            <a:extLst>
              <a:ext uri="{FF2B5EF4-FFF2-40B4-BE49-F238E27FC236}">
                <a16:creationId xmlns:a16="http://schemas.microsoft.com/office/drawing/2014/main" id="{F9CA068F-89E6-B81A-E833-DF979B12E53F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15342139" y="12294295"/>
            <a:ext cx="14319443" cy="10613760"/>
          </a:xfrm>
          <a:prstGeom prst="rect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altLang="ko-KR" dirty="0"/>
              <a:t>Click to add text (minimum 24pt)</a:t>
            </a:r>
            <a:endParaRPr lang="ko-KR" altLang="en-US" dirty="0"/>
          </a:p>
        </p:txBody>
      </p:sp>
      <p:sp>
        <p:nvSpPr>
          <p:cNvPr id="80" name="직사각형 79">
            <a:extLst>
              <a:ext uri="{FF2B5EF4-FFF2-40B4-BE49-F238E27FC236}">
                <a16:creationId xmlns:a16="http://schemas.microsoft.com/office/drawing/2014/main" id="{B893F64D-DF12-071F-B916-82D460312849}"/>
              </a:ext>
            </a:extLst>
          </p:cNvPr>
          <p:cNvSpPr/>
          <p:nvPr userDrawn="1"/>
        </p:nvSpPr>
        <p:spPr>
          <a:xfrm>
            <a:off x="15342139" y="23182848"/>
            <a:ext cx="14323973" cy="1287122"/>
          </a:xfrm>
          <a:prstGeom prst="rect">
            <a:avLst/>
          </a:prstGeom>
          <a:solidFill>
            <a:srgbClr val="7030A0">
              <a:alpha val="80000"/>
            </a:srgb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400" u="sng" dirty="0"/>
              <a:t>Conclusions</a:t>
            </a:r>
          </a:p>
        </p:txBody>
      </p:sp>
      <p:sp>
        <p:nvSpPr>
          <p:cNvPr id="81" name="텍스트 개체 틀 17">
            <a:extLst>
              <a:ext uri="{FF2B5EF4-FFF2-40B4-BE49-F238E27FC236}">
                <a16:creationId xmlns:a16="http://schemas.microsoft.com/office/drawing/2014/main" id="{CF7F502F-46A3-739A-4461-20E3D5D7A32E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5342139" y="24703560"/>
            <a:ext cx="14323973" cy="4466155"/>
          </a:xfrm>
          <a:prstGeom prst="rect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txBody>
          <a:bodyPr/>
          <a:lstStyle>
            <a:lvl1pPr>
              <a:defRPr sz="3600"/>
            </a:lvl1pPr>
            <a:lvl2pPr>
              <a:buNone/>
              <a:defRPr sz="3200"/>
            </a:lvl2pPr>
            <a:lvl3pPr>
              <a:defRPr sz="28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altLang="ko-KR" dirty="0"/>
              <a:t>Click to add text (minimum 24pt)</a:t>
            </a:r>
          </a:p>
        </p:txBody>
      </p:sp>
      <p:sp>
        <p:nvSpPr>
          <p:cNvPr id="82" name="직사각형 81">
            <a:extLst>
              <a:ext uri="{FF2B5EF4-FFF2-40B4-BE49-F238E27FC236}">
                <a16:creationId xmlns:a16="http://schemas.microsoft.com/office/drawing/2014/main" id="{D7011304-4861-F50C-0503-31339E76F352}"/>
              </a:ext>
            </a:extLst>
          </p:cNvPr>
          <p:cNvSpPr/>
          <p:nvPr userDrawn="1"/>
        </p:nvSpPr>
        <p:spPr>
          <a:xfrm>
            <a:off x="15342141" y="29436236"/>
            <a:ext cx="14323973" cy="1287122"/>
          </a:xfrm>
          <a:prstGeom prst="rect">
            <a:avLst/>
          </a:prstGeom>
          <a:solidFill>
            <a:srgbClr val="7030A0">
              <a:alpha val="80000"/>
            </a:srgb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400" u="sng" dirty="0"/>
              <a:t>Contributions</a:t>
            </a:r>
          </a:p>
        </p:txBody>
      </p:sp>
      <p:sp>
        <p:nvSpPr>
          <p:cNvPr id="83" name="텍스트 개체 틀 17">
            <a:extLst>
              <a:ext uri="{FF2B5EF4-FFF2-40B4-BE49-F238E27FC236}">
                <a16:creationId xmlns:a16="http://schemas.microsoft.com/office/drawing/2014/main" id="{A913A1AE-1196-1A00-CF5D-0EA19E3F52D8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5342141" y="30956949"/>
            <a:ext cx="14323973" cy="4466155"/>
          </a:xfrm>
          <a:prstGeom prst="rect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txBody>
          <a:bodyPr/>
          <a:lstStyle>
            <a:lvl1pPr>
              <a:defRPr sz="3600"/>
            </a:lvl1pPr>
            <a:lvl2pPr>
              <a:buNone/>
              <a:defRPr sz="3200"/>
            </a:lvl2pPr>
            <a:lvl3pPr>
              <a:defRPr sz="28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altLang="ko-KR" dirty="0"/>
              <a:t>Click to add text (minimum 24pt)</a:t>
            </a:r>
          </a:p>
        </p:txBody>
      </p:sp>
    </p:spTree>
    <p:extLst>
      <p:ext uri="{BB962C8B-B14F-4D97-AF65-F5344CB8AC3E}">
        <p14:creationId xmlns:p14="http://schemas.microsoft.com/office/powerpoint/2010/main" val="4433563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81">
          <p15:clr>
            <a:srgbClr val="FBAE40"/>
          </p15:clr>
        </p15:guide>
        <p15:guide id="2" pos="9536">
          <p15:clr>
            <a:srgbClr val="FBAE40"/>
          </p15:clr>
        </p15:guide>
        <p15:guide id="3" pos="384">
          <p15:clr>
            <a:srgbClr val="FBAE40"/>
          </p15:clr>
        </p15:guide>
        <p15:guide id="4" pos="18687">
          <p15:clr>
            <a:srgbClr val="FBAE40"/>
          </p15:clr>
        </p15:guide>
        <p15:guide id="5" orient="horz" pos="1617">
          <p15:clr>
            <a:srgbClr val="FBAE40"/>
          </p15:clr>
        </p15:guide>
        <p15:guide id="6" orient="horz" pos="25859">
          <p15:clr>
            <a:srgbClr val="FBAE40"/>
          </p15:clr>
        </p15:guide>
        <p15:guide id="7" orient="horz" pos="174">
          <p15:clr>
            <a:srgbClr val="FBAE40"/>
          </p15:clr>
        </p15:guide>
        <p15:guide id="8" orient="horz" pos="25667">
          <p15:clr>
            <a:srgbClr val="FBAE40"/>
          </p15:clr>
        </p15:guide>
        <p15:guide id="9" orient="horz" pos="1810">
          <p15:clr>
            <a:srgbClr val="FBAE40"/>
          </p15:clr>
        </p15:guide>
        <p15:guide id="10" pos="9407">
          <p15:clr>
            <a:srgbClr val="FBAE40"/>
          </p15:clr>
        </p15:guide>
        <p15:guide id="11" pos="9664">
          <p15:clr>
            <a:srgbClr val="FBAE40"/>
          </p15:clr>
        </p15:guide>
        <p15:guide id="12" orient="horz" pos="6748">
          <p15:clr>
            <a:srgbClr val="FBAE40"/>
          </p15:clr>
        </p15:guide>
        <p15:guide id="13" orient="horz" pos="14603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BEDE-27A9-42D8-8CDA-71DA33EE93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9270-7C4F-4D7A-BFD1-65E7FB5E09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2710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BEDE-27A9-42D8-8CDA-71DA33EE93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9270-7C4F-4D7A-BFD1-65E7FB5E09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8889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BEDE-27A9-42D8-8CDA-71DA33EE93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9270-7C4F-4D7A-BFD1-65E7FB5E09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823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BEDE-27A9-42D8-8CDA-71DA33EE93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9270-7C4F-4D7A-BFD1-65E7FB5E09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4352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BEDE-27A9-42D8-8CDA-71DA33EE93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9270-7C4F-4D7A-BFD1-65E7FB5E09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4002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BEDE-27A9-42D8-8CDA-71DA33EE93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9270-7C4F-4D7A-BFD1-65E7FB5E09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4511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BEDE-27A9-42D8-8CDA-71DA33EE93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9270-7C4F-4D7A-BFD1-65E7FB5E09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4883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BEDE-27A9-42D8-8CDA-71DA33EE93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9270-7C4F-4D7A-BFD1-65E7FB5E09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4794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5BEDE-27A9-42D8-8CDA-71DA33EE93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29270-7C4F-4D7A-BFD1-65E7FB5E09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758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</p:sldLayoutIdLst>
  <p:txStyles>
    <p:titleStyle>
      <a:lvl1pPr algn="l" defTabSz="3027487" rtl="0" eaLnBrk="1" latinLnBrk="1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1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481" userDrawn="1">
          <p15:clr>
            <a:srgbClr val="F26B43"/>
          </p15:clr>
        </p15:guide>
        <p15:guide id="2" pos="95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사각형: 둥근 모서리 20">
            <a:extLst>
              <a:ext uri="{FF2B5EF4-FFF2-40B4-BE49-F238E27FC236}">
                <a16:creationId xmlns:a16="http://schemas.microsoft.com/office/drawing/2014/main" id="{8B02C4F8-6D6B-D7C0-6377-4236E778A04A}"/>
              </a:ext>
            </a:extLst>
          </p:cNvPr>
          <p:cNvSpPr/>
          <p:nvPr/>
        </p:nvSpPr>
        <p:spPr>
          <a:xfrm>
            <a:off x="6785007" y="12901339"/>
            <a:ext cx="16646493" cy="664512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BC087C76-726D-F20A-D4DA-9C3371A1C216}"/>
              </a:ext>
            </a:extLst>
          </p:cNvPr>
          <p:cNvSpPr/>
          <p:nvPr/>
        </p:nvSpPr>
        <p:spPr>
          <a:xfrm>
            <a:off x="609599" y="2873374"/>
            <a:ext cx="29056013" cy="2270125"/>
          </a:xfrm>
          <a:prstGeom prst="rect">
            <a:avLst/>
          </a:prstGeom>
          <a:solidFill>
            <a:srgbClr val="7030A0">
              <a:alpha val="80000"/>
            </a:srgb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500" b="1" dirty="0"/>
              <a:t>Poster Guidelines</a:t>
            </a:r>
            <a:endParaRPr lang="ko-KR" altLang="en-US" sz="11500" b="1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8F428AEF-95A4-C411-25F7-03414B194DA9}"/>
              </a:ext>
            </a:extLst>
          </p:cNvPr>
          <p:cNvSpPr/>
          <p:nvPr/>
        </p:nvSpPr>
        <p:spPr>
          <a:xfrm>
            <a:off x="609599" y="5858097"/>
            <a:ext cx="1800000" cy="1800000"/>
          </a:xfrm>
          <a:prstGeom prst="rect">
            <a:avLst/>
          </a:prstGeom>
          <a:solidFill>
            <a:srgbClr val="7030A0">
              <a:alpha val="80000"/>
            </a:srgb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0" b="1" dirty="0"/>
              <a:t>01</a:t>
            </a:r>
            <a:endParaRPr lang="ko-KR" altLang="en-US" sz="8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05E553-475F-502C-858F-642D23254FF8}"/>
              </a:ext>
            </a:extLst>
          </p:cNvPr>
          <p:cNvSpPr txBox="1"/>
          <p:nvPr/>
        </p:nvSpPr>
        <p:spPr>
          <a:xfrm>
            <a:off x="2701828" y="6133993"/>
            <a:ext cx="987924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0" b="1" dirty="0"/>
              <a:t>Poster Template &amp; Size</a:t>
            </a:r>
            <a:endParaRPr lang="ko-KR" altLang="en-US" sz="80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5E9635-2FFC-3460-FE7E-0480698FC3FC}"/>
              </a:ext>
            </a:extLst>
          </p:cNvPr>
          <p:cNvSpPr txBox="1"/>
          <p:nvPr/>
        </p:nvSpPr>
        <p:spPr>
          <a:xfrm>
            <a:off x="609600" y="7982378"/>
            <a:ext cx="2905601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altLang="ko-KR" sz="6000" dirty="0"/>
              <a:t>Please select </a:t>
            </a:r>
            <a:r>
              <a:rPr lang="en-US" altLang="ko-KR" sz="6000" b="1" dirty="0"/>
              <a:t>one of the two sample templates </a:t>
            </a:r>
            <a:r>
              <a:rPr lang="en-US" altLang="ko-KR" sz="6000" dirty="0"/>
              <a:t>and prepare your poster using the chosen format. Once completed, kindly save your poster as a PDF file.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altLang="ko-KR" sz="6000" dirty="0"/>
              <a:t>The template samples are provided on the following slides. After selecting your preferred template, please delete the remaining pages.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altLang="ko-KR" sz="6000" dirty="0"/>
              <a:t>All templates are set to </a:t>
            </a:r>
            <a:r>
              <a:rPr lang="en-US" altLang="ko-KR" sz="6000" b="1" u="sng" dirty="0">
                <a:solidFill>
                  <a:srgbClr val="FF0000"/>
                </a:solidFill>
              </a:rPr>
              <a:t>A0 size (84.1cm x 118.9cm).</a:t>
            </a:r>
            <a:endParaRPr lang="ko-KR" altLang="en-US" sz="6000" b="1" u="sng" dirty="0">
              <a:solidFill>
                <a:srgbClr val="FF0000"/>
              </a:solidFill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7BD03970-53D0-4137-C88C-A31942F65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4601" y="13456399"/>
            <a:ext cx="3911246" cy="5510358"/>
          </a:xfrm>
          <a:prstGeom prst="rect">
            <a:avLst/>
          </a:prstGeom>
        </p:spPr>
      </p:pic>
      <p:pic>
        <p:nvPicPr>
          <p:cNvPr id="20" name="그림 19">
            <a:extLst>
              <a:ext uri="{FF2B5EF4-FFF2-40B4-BE49-F238E27FC236}">
                <a16:creationId xmlns:a16="http://schemas.microsoft.com/office/drawing/2014/main" id="{205CCAD7-8ADE-8B03-E04D-5F65B55689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67936" y="13447061"/>
            <a:ext cx="3957753" cy="5510357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74B09994-3767-D489-7182-D9D02EDFAAF3}"/>
              </a:ext>
            </a:extLst>
          </p:cNvPr>
          <p:cNvSpPr txBox="1"/>
          <p:nvPr/>
        </p:nvSpPr>
        <p:spPr>
          <a:xfrm>
            <a:off x="10833170" y="14018151"/>
            <a:ext cx="25140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dirty="0">
                <a:solidFill>
                  <a:schemeClr val="accent2"/>
                </a:solidFill>
              </a:rPr>
              <a:t>Template A</a:t>
            </a:r>
            <a:endParaRPr lang="ko-KR" altLang="en-US" sz="4000" dirty="0">
              <a:solidFill>
                <a:schemeClr val="accent2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F47286F-2056-8000-1A80-C51AFD91BCCC}"/>
              </a:ext>
            </a:extLst>
          </p:cNvPr>
          <p:cNvSpPr txBox="1"/>
          <p:nvPr/>
        </p:nvSpPr>
        <p:spPr>
          <a:xfrm>
            <a:off x="16889768" y="14018151"/>
            <a:ext cx="25140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dirty="0">
                <a:solidFill>
                  <a:schemeClr val="accent2"/>
                </a:solidFill>
              </a:rPr>
              <a:t>Template B</a:t>
            </a:r>
            <a:endParaRPr lang="ko-KR" altLang="en-US" sz="4000" dirty="0">
              <a:solidFill>
                <a:schemeClr val="accent2"/>
              </a:solidFill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33F5415E-6BAF-935B-DF15-963C8FEBF8F2}"/>
              </a:ext>
            </a:extLst>
          </p:cNvPr>
          <p:cNvSpPr/>
          <p:nvPr/>
        </p:nvSpPr>
        <p:spPr>
          <a:xfrm>
            <a:off x="610393" y="19889363"/>
            <a:ext cx="1800000" cy="1800000"/>
          </a:xfrm>
          <a:prstGeom prst="rect">
            <a:avLst/>
          </a:prstGeom>
          <a:solidFill>
            <a:srgbClr val="7030A0">
              <a:alpha val="80000"/>
            </a:srgb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0" b="1" dirty="0"/>
              <a:t>02</a:t>
            </a:r>
            <a:endParaRPr lang="ko-KR" altLang="en-US" sz="80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E2EF85-9568-6E46-0013-B7F17F9F1BE5}"/>
              </a:ext>
            </a:extLst>
          </p:cNvPr>
          <p:cNvSpPr txBox="1"/>
          <p:nvPr/>
        </p:nvSpPr>
        <p:spPr>
          <a:xfrm>
            <a:off x="2702622" y="20165259"/>
            <a:ext cx="970432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0" b="1" dirty="0"/>
              <a:t>Readability Guidelines</a:t>
            </a:r>
            <a:endParaRPr lang="ko-KR" altLang="en-US" sz="8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C2C550-E65A-7607-95C6-AF964F98D58C}"/>
              </a:ext>
            </a:extLst>
          </p:cNvPr>
          <p:cNvSpPr txBox="1"/>
          <p:nvPr/>
        </p:nvSpPr>
        <p:spPr>
          <a:xfrm>
            <a:off x="610394" y="22013644"/>
            <a:ext cx="2905601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altLang="ko-KR" sz="6000" dirty="0"/>
              <a:t>Please use large fonts (minimum 24 pt) to ensure clarity.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altLang="ko-KR" sz="6000" dirty="0"/>
              <a:t>Ensure sufficient contrast between the background and text.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altLang="ko-KR" sz="6000" dirty="0"/>
              <a:t>Avoid dense paragraphs; instead, use figures, charts, and bullet points to highlight key messages.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altLang="ko-KR" sz="6000" dirty="0"/>
              <a:t>Posters should be designed to be easily readable from a distance of 1.5 </a:t>
            </a:r>
            <a:r>
              <a:rPr lang="en-US" altLang="ko-KR" sz="6000" dirty="0" err="1"/>
              <a:t>metres</a:t>
            </a:r>
            <a:r>
              <a:rPr lang="en-US" altLang="ko-KR" sz="6000" dirty="0"/>
              <a:t>.</a:t>
            </a:r>
            <a:endParaRPr lang="ko-KR" altLang="en-US" sz="6000" dirty="0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B82D8906-9824-C9F8-E249-01444BE1D12E}"/>
              </a:ext>
            </a:extLst>
          </p:cNvPr>
          <p:cNvSpPr/>
          <p:nvPr/>
        </p:nvSpPr>
        <p:spPr>
          <a:xfrm>
            <a:off x="609598" y="27399123"/>
            <a:ext cx="1800000" cy="1800000"/>
          </a:xfrm>
          <a:prstGeom prst="rect">
            <a:avLst/>
          </a:prstGeom>
          <a:solidFill>
            <a:srgbClr val="7030A0">
              <a:alpha val="80000"/>
            </a:srgb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0" b="1" dirty="0"/>
              <a:t>03</a:t>
            </a:r>
            <a:endParaRPr lang="ko-KR" altLang="en-US" sz="8000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9A3ADF4-806D-3546-7DD5-8C797296FA1C}"/>
              </a:ext>
            </a:extLst>
          </p:cNvPr>
          <p:cNvSpPr txBox="1"/>
          <p:nvPr/>
        </p:nvSpPr>
        <p:spPr>
          <a:xfrm>
            <a:off x="2701827" y="27675019"/>
            <a:ext cx="112370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0" b="1" dirty="0"/>
              <a:t>Preparation &amp; Submission</a:t>
            </a:r>
            <a:endParaRPr lang="ko-KR" altLang="en-US" sz="8000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3A80AC9-DA41-41C3-FB5D-7F43513E75D3}"/>
              </a:ext>
            </a:extLst>
          </p:cNvPr>
          <p:cNvSpPr txBox="1"/>
          <p:nvPr/>
        </p:nvSpPr>
        <p:spPr>
          <a:xfrm>
            <a:off x="609599" y="29523404"/>
            <a:ext cx="2905601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altLang="ko-KR" sz="6000" dirty="0"/>
              <a:t>Please prepare your poster in </a:t>
            </a:r>
            <a:r>
              <a:rPr lang="en-US" altLang="ko-KR" sz="6000" b="1" dirty="0">
                <a:solidFill>
                  <a:srgbClr val="FF0000"/>
                </a:solidFill>
              </a:rPr>
              <a:t>A0 size</a:t>
            </a:r>
            <a:r>
              <a:rPr lang="en-US" altLang="ko-KR" sz="6000" dirty="0"/>
              <a:t>, referring to the provided template, and </a:t>
            </a:r>
            <a:r>
              <a:rPr lang="en-US" altLang="ko-KR" sz="6000" b="1" dirty="0">
                <a:solidFill>
                  <a:srgbClr val="FF0000"/>
                </a:solidFill>
              </a:rPr>
              <a:t>bring a printed copy with you to the venue</a:t>
            </a:r>
            <a:r>
              <a:rPr lang="en-US" altLang="ko-KR" sz="6000" dirty="0"/>
              <a:t>.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altLang="ko-KR" sz="6000" dirty="0"/>
              <a:t>In addition, kindly </a:t>
            </a:r>
            <a:r>
              <a:rPr lang="en-US" altLang="ko-KR" sz="6000" b="1" dirty="0">
                <a:solidFill>
                  <a:srgbClr val="FF0000"/>
                </a:solidFill>
              </a:rPr>
              <a:t>submit a PDF version of your poster</a:t>
            </a:r>
            <a:r>
              <a:rPr lang="en-US" altLang="ko-KR" sz="6000" dirty="0"/>
              <a:t> to the Secretariat for reference </a:t>
            </a:r>
            <a:r>
              <a:rPr lang="en-US" altLang="ko-KR" sz="6000" b="1" u="sng" dirty="0">
                <a:solidFill>
                  <a:srgbClr val="FF0000"/>
                </a:solidFill>
              </a:rPr>
              <a:t>by 23 June</a:t>
            </a:r>
            <a:r>
              <a:rPr lang="en-US" altLang="ko-KR" sz="6000" dirty="0"/>
              <a:t> (two weeks prior to the event) </a:t>
            </a:r>
            <a:r>
              <a:rPr lang="en-US" altLang="ko-KR" sz="6000" b="1" dirty="0">
                <a:solidFill>
                  <a:srgbClr val="FF0000"/>
                </a:solidFill>
              </a:rPr>
              <a:t>via email</a:t>
            </a:r>
            <a:r>
              <a:rPr lang="en-US" altLang="ko-KR" sz="6000" dirty="0"/>
              <a:t>.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altLang="ko-KR" sz="6000" dirty="0"/>
              <a:t>Materials for attaching your poster (e.g. tape, scissors) will be provided on-site. Please arrive in advance </a:t>
            </a:r>
            <a:r>
              <a:rPr lang="en-US" altLang="ko-KR" sz="6000" b="1" dirty="0">
                <a:solidFill>
                  <a:srgbClr val="FF0000"/>
                </a:solidFill>
              </a:rPr>
              <a:t>between 13:00 and 18:00 on 6 July, or between 08:00 and 08:30 on 7 July</a:t>
            </a:r>
            <a:r>
              <a:rPr lang="en-US" altLang="ko-KR" sz="6000" dirty="0"/>
              <a:t>, to set up your poster.</a:t>
            </a:r>
            <a:endParaRPr lang="ko-KR" altLang="en-US" sz="6000" dirty="0"/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FB54BC24-2C47-BA87-466A-9C92ABB63112}"/>
              </a:ext>
            </a:extLst>
          </p:cNvPr>
          <p:cNvSpPr/>
          <p:nvPr/>
        </p:nvSpPr>
        <p:spPr>
          <a:xfrm>
            <a:off x="610393" y="36525952"/>
            <a:ext cx="1800000" cy="1800000"/>
          </a:xfrm>
          <a:prstGeom prst="rect">
            <a:avLst/>
          </a:prstGeom>
          <a:solidFill>
            <a:srgbClr val="7030A0">
              <a:alpha val="80000"/>
            </a:srgb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0" b="1" dirty="0"/>
              <a:t>04</a:t>
            </a:r>
            <a:endParaRPr lang="ko-KR" altLang="en-US" sz="8000" b="1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2779011-E2A9-A292-FB1E-9FD003B13BB2}"/>
              </a:ext>
            </a:extLst>
          </p:cNvPr>
          <p:cNvSpPr txBox="1"/>
          <p:nvPr/>
        </p:nvSpPr>
        <p:spPr>
          <a:xfrm>
            <a:off x="2702622" y="36801848"/>
            <a:ext cx="412805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0" b="1" dirty="0"/>
              <a:t>Enquiries</a:t>
            </a:r>
            <a:endParaRPr lang="ko-KR" altLang="en-US" sz="80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61C9134-AB61-AD90-283B-578465188483}"/>
              </a:ext>
            </a:extLst>
          </p:cNvPr>
          <p:cNvSpPr txBox="1"/>
          <p:nvPr/>
        </p:nvSpPr>
        <p:spPr>
          <a:xfrm>
            <a:off x="610394" y="38650233"/>
            <a:ext cx="290560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n-US" altLang="ko-KR" sz="6000" dirty="0"/>
              <a:t>For any enquiries, please contact the Secretariat of the 20th Islands of the World Conference (2026 ISISA) at abstract@2026isisa.kr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1463487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8">
            <a:extLst>
              <a:ext uri="{FF2B5EF4-FFF2-40B4-BE49-F238E27FC236}">
                <a16:creationId xmlns:a16="http://schemas.microsoft.com/office/drawing/2014/main" id="{1B26D910-DB11-72B5-851F-770E92195322}"/>
              </a:ext>
            </a:extLst>
          </p:cNvPr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07456255-8842-F71F-00D0-C37B7B961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338C277-B57B-418E-BCBD-9E07C0F463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189E009F-1711-162B-F00D-7F5E6BAEDA2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080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3D382D-EDD8-D293-1285-18763F0C7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>
            <a:extLst>
              <a:ext uri="{FF2B5EF4-FFF2-40B4-BE49-F238E27FC236}">
                <a16:creationId xmlns:a16="http://schemas.microsoft.com/office/drawing/2014/main" id="{E44C2E2B-5AB5-C856-77A2-91F32D95F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4" name="텍스트 개체 틀 13">
            <a:extLst>
              <a:ext uri="{FF2B5EF4-FFF2-40B4-BE49-F238E27FC236}">
                <a16:creationId xmlns:a16="http://schemas.microsoft.com/office/drawing/2014/main" id="{A7D3B4F1-4F74-9353-B5F1-AF68C79421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5" name="텍스트 개체 틀 14">
            <a:extLst>
              <a:ext uri="{FF2B5EF4-FFF2-40B4-BE49-F238E27FC236}">
                <a16:creationId xmlns:a16="http://schemas.microsoft.com/office/drawing/2014/main" id="{EDEC57B6-06B5-46A9-90C6-B7578857B7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7" name="텍스트 개체 틀 16">
            <a:extLst>
              <a:ext uri="{FF2B5EF4-FFF2-40B4-BE49-F238E27FC236}">
                <a16:creationId xmlns:a16="http://schemas.microsoft.com/office/drawing/2014/main" id="{5FF429B3-C7EB-1301-0A9E-8D5B53266128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8" name="텍스트 개체 틀 17">
            <a:extLst>
              <a:ext uri="{FF2B5EF4-FFF2-40B4-BE49-F238E27FC236}">
                <a16:creationId xmlns:a16="http://schemas.microsoft.com/office/drawing/2014/main" id="{530CF68C-D4E8-38B3-F11C-BE58BCD56911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9" name="텍스트 개체 틀 18">
            <a:extLst>
              <a:ext uri="{FF2B5EF4-FFF2-40B4-BE49-F238E27FC236}">
                <a16:creationId xmlns:a16="http://schemas.microsoft.com/office/drawing/2014/main" id="{E83EB600-A4F2-4920-9645-E59839A33322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0" name="텍스트 개체 틀 19">
            <a:extLst>
              <a:ext uri="{FF2B5EF4-FFF2-40B4-BE49-F238E27FC236}">
                <a16:creationId xmlns:a16="http://schemas.microsoft.com/office/drawing/2014/main" id="{BE756708-4069-F9B5-FD97-DF33D83DACE7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1" name="텍스트 개체 틀 20">
            <a:extLst>
              <a:ext uri="{FF2B5EF4-FFF2-40B4-BE49-F238E27FC236}">
                <a16:creationId xmlns:a16="http://schemas.microsoft.com/office/drawing/2014/main" id="{44358D64-952B-F958-C790-626266E8E845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6" name="내용 개체 틀 15">
            <a:extLst>
              <a:ext uri="{FF2B5EF4-FFF2-40B4-BE49-F238E27FC236}">
                <a16:creationId xmlns:a16="http://schemas.microsoft.com/office/drawing/2014/main" id="{4CFC01F8-1398-753F-23CD-72CA07C168CA}"/>
              </a:ext>
            </a:extLst>
          </p:cNvPr>
          <p:cNvSpPr>
            <a:spLocks noGrp="1"/>
          </p:cNvSpPr>
          <p:nvPr>
            <p:ph sz="quarter" idx="26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2" name="텍스트 개체 틀 21">
            <a:extLst>
              <a:ext uri="{FF2B5EF4-FFF2-40B4-BE49-F238E27FC236}">
                <a16:creationId xmlns:a16="http://schemas.microsoft.com/office/drawing/2014/main" id="{7781155C-77ED-1980-D99A-ADA3A712FB67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3" name="텍스트 개체 틀 22">
            <a:extLst>
              <a:ext uri="{FF2B5EF4-FFF2-40B4-BE49-F238E27FC236}">
                <a16:creationId xmlns:a16="http://schemas.microsoft.com/office/drawing/2014/main" id="{DF1E3766-FDF8-C7E3-59F9-D7723090414B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2547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74</TotalTime>
  <Words>266</Words>
  <Application>Microsoft Office PowerPoint</Application>
  <PresentationFormat>사용자 지정</PresentationFormat>
  <Paragraphs>22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Jaye Kim</dc:creator>
  <cp:lastModifiedBy>Jaye Kim</cp:lastModifiedBy>
  <cp:revision>21</cp:revision>
  <dcterms:created xsi:type="dcterms:W3CDTF">2026-04-16T20:15:32Z</dcterms:created>
  <dcterms:modified xsi:type="dcterms:W3CDTF">2026-04-17T03:32:49Z</dcterms:modified>
</cp:coreProperties>
</file>